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58" r:id="rId3"/>
    <p:sldId id="260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EDC0F3F-1319-4161-8A4D-704FE4FDDBF7}">
          <p14:sldIdLst>
            <p14:sldId id="259"/>
            <p14:sldId id="258"/>
            <p14:sldId id="260"/>
          </p14:sldIdLst>
        </p14:section>
        <p14:section name="Oddíl bez názvu" id="{60FC4981-03FF-4705-A390-33CFD4E9FA3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7AD-A5A0-45EF-BB2B-A80AE7FC5196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12A0-7422-464B-9175-07D51290A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150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7AD-A5A0-45EF-BB2B-A80AE7FC5196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12A0-7422-464B-9175-07D51290A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91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7AD-A5A0-45EF-BB2B-A80AE7FC5196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12A0-7422-464B-9175-07D51290A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856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7AD-A5A0-45EF-BB2B-A80AE7FC5196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12A0-7422-464B-9175-07D51290A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77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7AD-A5A0-45EF-BB2B-A80AE7FC5196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12A0-7422-464B-9175-07D51290A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77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7AD-A5A0-45EF-BB2B-A80AE7FC5196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12A0-7422-464B-9175-07D51290A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94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7AD-A5A0-45EF-BB2B-A80AE7FC5196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12A0-7422-464B-9175-07D51290A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9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7AD-A5A0-45EF-BB2B-A80AE7FC5196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12A0-7422-464B-9175-07D51290A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67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7AD-A5A0-45EF-BB2B-A80AE7FC5196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12A0-7422-464B-9175-07D51290A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30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7AD-A5A0-45EF-BB2B-A80AE7FC5196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12A0-7422-464B-9175-07D51290A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96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7AD-A5A0-45EF-BB2B-A80AE7FC5196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12A0-7422-464B-9175-07D51290A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50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7AD-A5A0-45EF-BB2B-A80AE7FC5196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12A0-7422-464B-9175-07D51290A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80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FB7AD-A5A0-45EF-BB2B-A80AE7FC5196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A12A0-7422-464B-9175-07D51290A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04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Časodějové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156601" y="91440"/>
            <a:ext cx="952500" cy="45719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Toto </a:t>
            </a:r>
            <a:r>
              <a:rPr lang="cs-CZ" dirty="0"/>
              <a:t>kniha popisuje dívčí </a:t>
            </a:r>
            <a:r>
              <a:rPr lang="cs-CZ" dirty="0" smtClean="0"/>
              <a:t>cestu po zámku. Vybral </a:t>
            </a:r>
            <a:r>
              <a:rPr lang="cs-CZ" dirty="0"/>
              <a:t>jsem si ji, protože tato </a:t>
            </a:r>
            <a:r>
              <a:rPr lang="cs-CZ"/>
              <a:t>kniha </a:t>
            </a:r>
            <a:r>
              <a:rPr lang="cs-CZ" smtClean="0"/>
              <a:t>má </a:t>
            </a:r>
            <a:r>
              <a:rPr lang="cs-CZ" dirty="0" smtClean="0"/>
              <a:t>krásnou obálku. </a:t>
            </a:r>
            <a:r>
              <a:rPr lang="cs-CZ" dirty="0"/>
              <a:t>J</a:t>
            </a:r>
            <a:r>
              <a:rPr lang="cs-CZ" dirty="0" smtClean="0"/>
              <a:t>e velká, ale hodně zajímavá. </a:t>
            </a:r>
          </a:p>
          <a:p>
            <a:r>
              <a:rPr lang="cs-CZ" dirty="0" smtClean="0"/>
              <a:t>Nedoporučuji </a:t>
            </a:r>
            <a:r>
              <a:rPr lang="cs-CZ" dirty="0"/>
              <a:t>ji číst moc často, protože pak vás čtení této knihy trochu </a:t>
            </a:r>
            <a:r>
              <a:rPr lang="cs-CZ" dirty="0" smtClean="0"/>
              <a:t>unavuje a rychle si zkazíte zrak.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 descr="Časodějové – Hum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210" y="2336872"/>
            <a:ext cx="28384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zhovor s autorkou Časodějů Nataljou Ščerbou | Klub knihomol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563" y="304156"/>
            <a:ext cx="2710288" cy="406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93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Takže kniha má </a:t>
            </a:r>
            <a:r>
              <a:rPr lang="cs-CZ" dirty="0"/>
              <a:t>různé </a:t>
            </a:r>
            <a:r>
              <a:rPr lang="cs-CZ" dirty="0" smtClean="0"/>
              <a:t>části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1) Klič k času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5"/>
          </p:nvPr>
        </p:nvSpPr>
        <p:spPr>
          <a:xfrm>
            <a:off x="1033399" y="3105594"/>
            <a:ext cx="2131213" cy="229661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2) Srdce času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3) Hodinová věž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Klíč k času - Natalja Ščerba | Databáze kn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99" y="3105594"/>
            <a:ext cx="1877050" cy="283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Časodějové – Hum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161" y="3105594"/>
            <a:ext cx="1874481" cy="283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Časodějové | knizniklub.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156" y="3105594"/>
            <a:ext cx="1898133" cy="283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82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 poslední </a:t>
            </a:r>
            <a:r>
              <a:rPr lang="cs-CZ" dirty="0" err="1" smtClean="0"/>
              <a:t>růžni</a:t>
            </a:r>
            <a:r>
              <a:rPr lang="cs-CZ" dirty="0" smtClean="0"/>
              <a:t> časti.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4) Číselné jméno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5) </a:t>
            </a:r>
            <a:r>
              <a:rPr lang="cs-CZ" dirty="0" err="1" smtClean="0"/>
              <a:t>Časogram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6) Koruna času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Časodějové – Hum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66" y="3086681"/>
            <a:ext cx="1929393" cy="291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Časodějové – Časogram | nakladatelstv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522" y="3086902"/>
            <a:ext cx="1930245" cy="291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oruna času - Natalja Ščerba | Databáze kni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067" y="3086680"/>
            <a:ext cx="1930202" cy="291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48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7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82</Words>
  <Application>Microsoft Office PowerPoint</Application>
  <PresentationFormat>Širokoúhlá obrazovka</PresentationFormat>
  <Paragraphs>11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Motiv Office</vt:lpstr>
      <vt:lpstr>Časodějové</vt:lpstr>
      <vt:lpstr>Takže kniha má různé části </vt:lpstr>
      <vt:lpstr>Tří poslední růžni časti.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Kniha můj přitel</dc:title>
  <dc:creator>maksym.novoseletskyi</dc:creator>
  <cp:lastModifiedBy>Bednářová Marie</cp:lastModifiedBy>
  <cp:revision>17</cp:revision>
  <dcterms:created xsi:type="dcterms:W3CDTF">2023-01-18T08:01:21Z</dcterms:created>
  <dcterms:modified xsi:type="dcterms:W3CDTF">2023-01-20T09:47:23Z</dcterms:modified>
</cp:coreProperties>
</file>