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66" r:id="rId5"/>
    <p:sldId id="263" r:id="rId6"/>
  </p:sldIdLst>
  <p:sldSz cx="12192000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120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8" d="100"/>
          <a:sy n="68" d="100"/>
        </p:scale>
        <p:origin x="280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7F69F536-D7CD-4F8A-A0A4-CDD642847898}" type="datetime1">
              <a:rPr lang="cs-CZ" smtClean="0"/>
              <a:t>20.01.2023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06834459-7356-44BF-850D-8B30C4FB3B6B}" type="slidenum">
              <a:rPr lang="cs-CZ" smtClean="0"/>
              <a:pPr algn="r"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00045748-579B-4EFC-AA9E-C7A9A1810BDD}" type="datetime1">
              <a:rPr lang="cs-CZ" smtClean="0"/>
              <a:pPr/>
              <a:t>20.01.2023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0A3C37BE-C303-496D-B5CD-85F2937540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7542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5078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cs-CZ" smtClean="0"/>
              <a:t>Kliknutím můžete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17AC80E-4F33-49B8-96A1-28F8ECB3836E}" type="datetime1">
              <a:rPr lang="cs-CZ" smtClean="0"/>
              <a:pPr/>
              <a:t>20.01.2023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04900" y="1600200"/>
            <a:ext cx="3396996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E8FCEB6-C909-477C-8514-E6887E5FB50F}" type="datetime1">
              <a:rPr lang="cs-CZ" smtClean="0"/>
              <a:pPr/>
              <a:t>20.01.2023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C124AEF-DB71-4AD3-A5A8-855C1082C53C}" type="datetime1">
              <a:rPr lang="cs-CZ" smtClean="0"/>
              <a:pPr/>
              <a:t>20.01.2023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104900" y="365125"/>
            <a:ext cx="8098896" cy="5811838"/>
          </a:xfrm>
        </p:spPr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FB08B4D-0BB8-42B8-9C30-99FE75163845}" type="datetime1">
              <a:rPr lang="cs-CZ" smtClean="0"/>
              <a:pPr/>
              <a:t>20.01.2023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Přímá spojnice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0E4F371-173D-4253-9FF1-D29D037F6AA8}" type="datetime1">
              <a:rPr lang="cs-CZ" smtClean="0"/>
              <a:pPr/>
              <a:t>20.01.2023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Přímá spojnice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Skupina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Přímá spojnice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Obdélník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104900" y="4511784"/>
            <a:ext cx="5734050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Zástupný symbol obrázku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9" name="Pokyny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r>
              <a:rPr lang="cs-CZ" sz="1200" b="1" i="1" dirty="0" smtClean="0">
                <a:latin typeface="Arial" pitchFamily="34" charset="0"/>
                <a:cs typeface="Arial" pitchFamily="34" charset="0"/>
              </a:rPr>
              <a:t>POZNÁMKA:</a:t>
            </a:r>
          </a:p>
          <a:p>
            <a:pPr rtl="0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Pokud chcete změnit obrázek na tomto snímku, vyberte tento obrázek a odstraňte ho. Pak klikněte na ikonu Obrázky v zástupném symbolu a vložte vlastní obrázek.</a:t>
            </a:r>
            <a:endParaRPr lang="cs-CZ" sz="12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Skupina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Přímá spojnice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Obdélník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/>
            </a:p>
          </p:txBody>
        </p:sp>
        <p:grpSp>
          <p:nvGrpSpPr>
            <p:cNvPr id="11" name="Skupina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Přímá spojnice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Přímá spojnice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rtlCol="0" anchor="ctr">
            <a:normAutofit/>
          </a:bodyPr>
          <a:lstStyle>
            <a:lvl1pPr algn="l" rtl="0">
              <a:defRPr sz="44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104899" y="4655956"/>
            <a:ext cx="10071099" cy="50975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A0BA094-9792-4EE7-9531-C52506EF5896}" type="datetime1">
              <a:rPr lang="cs-CZ" smtClean="0"/>
              <a:pPr/>
              <a:t>20.01.2023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104900" y="1600200"/>
            <a:ext cx="4914900" cy="4571999"/>
          </a:xfrm>
        </p:spPr>
        <p:txBody>
          <a:bodyPr rtlCol="0"/>
          <a:lstStyle>
            <a:lvl1pPr rtl="0">
              <a:defRPr/>
            </a:lvl1pPr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72200" y="1600200"/>
            <a:ext cx="4914900" cy="4571999"/>
          </a:xfrm>
        </p:spPr>
        <p:txBody>
          <a:bodyPr rtlCol="0"/>
          <a:lstStyle>
            <a:lvl1pPr rtl="0">
              <a:defRPr/>
            </a:lvl1pPr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58C8C2F-3EA4-4CEB-B3F9-AC7416FB37B8}" type="datetime1">
              <a:rPr lang="cs-CZ" smtClean="0"/>
              <a:pPr/>
              <a:t>20.01.2023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10490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1104900" y="2424112"/>
            <a:ext cx="4919472" cy="3748088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6611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66110" y="2424112"/>
            <a:ext cx="4919472" cy="3748088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3D7D809-6C93-4784-91D4-99174E39510A}" type="datetime1">
              <a:rPr lang="cs-CZ" smtClean="0"/>
              <a:pPr/>
              <a:t>20.01.2023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C53E268-DA71-4AF5-895D-EEC063F0AE55}" type="datetime1">
              <a:rPr lang="cs-CZ" smtClean="0"/>
              <a:pPr/>
              <a:t>20.01.2023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9123BC6-6CE3-497B-8934-FF689E7ECD93}" type="datetime1">
              <a:rPr lang="cs-CZ" smtClean="0"/>
              <a:pPr/>
              <a:t>20.01.2023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641848" y="1600199"/>
            <a:ext cx="5445252" cy="4572001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6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04900" y="1600200"/>
            <a:ext cx="4384548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F47B0D5-F90E-44F1-9E11-BFDEA8D40087}" type="datetime1">
              <a:rPr lang="cs-CZ" smtClean="0"/>
              <a:pPr/>
              <a:t>20.01.2023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pPr rtl="0"/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</a:p>
          <a:p>
            <a:pPr lvl="5" rtl="0"/>
            <a:r>
              <a:rPr lang="cs-CZ" dirty="0" smtClean="0"/>
              <a:t>Šestá úroveň</a:t>
            </a:r>
          </a:p>
          <a:p>
            <a:pPr lvl="6" rtl="0"/>
            <a:r>
              <a:rPr lang="cs-CZ" dirty="0" smtClean="0"/>
              <a:t>Sedmá úroveň</a:t>
            </a:r>
          </a:p>
          <a:p>
            <a:pPr lvl="7" rtl="0"/>
            <a:r>
              <a:rPr lang="cs-CZ" dirty="0" smtClean="0"/>
              <a:t>Osmá úroveň</a:t>
            </a:r>
          </a:p>
          <a:p>
            <a:pPr lvl="8" rtl="0"/>
            <a:r>
              <a:rPr lang="cs-CZ" dirty="0" smtClean="0"/>
              <a:t>Devátá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83F999F9-9AD6-42E4-9E11-47FF0B058EAB}" type="datetime1">
              <a:rPr lang="cs-CZ" smtClean="0"/>
              <a:pPr/>
              <a:t>20.01.2023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FF54DE5-C571-48E8-A5BC-B369434E2F44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15" name="Skupina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Přímá spojnice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6968" y="155448"/>
            <a:ext cx="10198614" cy="1188720"/>
          </a:xfrm>
        </p:spPr>
        <p:txBody>
          <a:bodyPr rtlCol="0">
            <a:normAutofit/>
          </a:bodyPr>
          <a:lstStyle/>
          <a:p>
            <a:r>
              <a:rPr lang="cs-CZ" dirty="0" smtClean="0">
                <a:solidFill>
                  <a:schemeClr val="tx2"/>
                </a:solidFill>
              </a:rPr>
              <a:t>Ďábelská zubařka – kniha, kterou jsem si přečetla </a:t>
            </a:r>
            <a:r>
              <a:rPr lang="cs-CZ" sz="1600" dirty="0">
                <a:solidFill>
                  <a:schemeClr val="tx2"/>
                </a:solidFill>
              </a:rPr>
              <a:t> 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83464" y="1600199"/>
            <a:ext cx="4209288" cy="5010912"/>
          </a:xfrm>
        </p:spPr>
        <p:txBody>
          <a:bodyPr rtlCol="0"/>
          <a:lstStyle/>
          <a:p>
            <a:r>
              <a:rPr lang="cs-CZ" dirty="0" smtClean="0">
                <a:solidFill>
                  <a:schemeClr val="tx2"/>
                </a:solidFill>
              </a:rPr>
              <a:t>Kniha vás velice pobaví.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Ale pozor! </a:t>
            </a:r>
            <a:r>
              <a:rPr lang="cs-CZ" dirty="0">
                <a:solidFill>
                  <a:schemeClr val="tx2"/>
                </a:solidFill>
              </a:rPr>
              <a:t>Tentokrát se budete BÁT! Na město padá noc a v temnotě se začínají dít podivné, hrůzné </a:t>
            </a:r>
            <a:r>
              <a:rPr lang="cs-CZ" dirty="0" smtClean="0">
                <a:solidFill>
                  <a:schemeClr val="tx2"/>
                </a:solidFill>
              </a:rPr>
              <a:t>věci.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Malé </a:t>
            </a:r>
            <a:r>
              <a:rPr lang="cs-CZ" dirty="0">
                <a:solidFill>
                  <a:schemeClr val="tx2"/>
                </a:solidFill>
              </a:rPr>
              <a:t>děti večer před spaním </a:t>
            </a:r>
            <a:r>
              <a:rPr lang="cs-CZ" dirty="0" smtClean="0">
                <a:solidFill>
                  <a:schemeClr val="tx2"/>
                </a:solidFill>
              </a:rPr>
              <a:t>uloží pod polštář nic </a:t>
            </a:r>
            <a:r>
              <a:rPr lang="cs-CZ" dirty="0">
                <a:solidFill>
                  <a:schemeClr val="tx2"/>
                </a:solidFill>
              </a:rPr>
              <a:t>zlého netušíce </a:t>
            </a:r>
            <a:r>
              <a:rPr lang="cs-CZ" dirty="0" smtClean="0">
                <a:solidFill>
                  <a:schemeClr val="tx2"/>
                </a:solidFill>
              </a:rPr>
              <a:t>mléčný </a:t>
            </a:r>
            <a:r>
              <a:rPr lang="cs-CZ" dirty="0">
                <a:solidFill>
                  <a:schemeClr val="tx2"/>
                </a:solidFill>
              </a:rPr>
              <a:t>zub pro zoubkovou </a:t>
            </a:r>
            <a:r>
              <a:rPr lang="cs-CZ" dirty="0" smtClean="0">
                <a:solidFill>
                  <a:schemeClr val="tx2"/>
                </a:solidFill>
              </a:rPr>
              <a:t>vílu a </a:t>
            </a:r>
            <a:r>
              <a:rPr lang="cs-CZ" dirty="0">
                <a:solidFill>
                  <a:schemeClr val="tx2"/>
                </a:solidFill>
              </a:rPr>
              <a:t>ráno - ó hrůzo! - pod ním najdou mrtvého slimáka, živého pavouka nebo stovky lezoucích odporných švábů. 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chemeClr val="tx2"/>
                </a:solidFill>
              </a:rPr>
              <a:t>Záhada - kdo to asi BUDE?!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Knihu jsem dostala na Vánoce minulý rok, bylo mi 12 let.</a:t>
            </a:r>
          </a:p>
          <a:p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862590" y="841248"/>
            <a:ext cx="1758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chemeClr val="tx2"/>
                </a:solidFill>
              </a:rPr>
              <a:t>David </a:t>
            </a:r>
            <a:r>
              <a:rPr lang="cs-CZ" sz="1600" dirty="0" err="1" smtClean="0">
                <a:solidFill>
                  <a:schemeClr val="tx2"/>
                </a:solidFill>
              </a:rPr>
              <a:t>Walliams</a:t>
            </a:r>
            <a:endParaRPr lang="cs-CZ" sz="1600" dirty="0">
              <a:solidFill>
                <a:schemeClr val="tx2"/>
              </a:solidFill>
            </a:endParaRPr>
          </a:p>
        </p:txBody>
      </p:sp>
      <p:pic>
        <p:nvPicPr>
          <p:cNvPr id="15" name="Zástupný symbol pro obrázek 14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2543" b="2543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54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smtClean="0">
                <a:solidFill>
                  <a:schemeClr val="tx2"/>
                </a:solidFill>
              </a:rPr>
              <a:t>Kniha, </a:t>
            </a:r>
            <a:r>
              <a:rPr lang="cs-CZ" dirty="0" smtClean="0">
                <a:solidFill>
                  <a:schemeClr val="tx2"/>
                </a:solidFill>
              </a:rPr>
              <a:t>kterou bych si chtěla přečíst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50392" y="1691640"/>
            <a:ext cx="353872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2"/>
                </a:solidFill>
              </a:rPr>
              <a:t>Ráda bych si přečetla knihu Malý Miliardář od </a:t>
            </a:r>
            <a:r>
              <a:rPr lang="cs-CZ" dirty="0">
                <a:solidFill>
                  <a:schemeClr val="tx2"/>
                </a:solidFill>
              </a:rPr>
              <a:t>D</a:t>
            </a:r>
            <a:r>
              <a:rPr lang="cs-CZ" dirty="0" smtClean="0">
                <a:solidFill>
                  <a:schemeClr val="tx2"/>
                </a:solidFill>
              </a:rPr>
              <a:t>avida </a:t>
            </a:r>
            <a:r>
              <a:rPr lang="cs-CZ" dirty="0" err="1" smtClean="0">
                <a:solidFill>
                  <a:schemeClr val="tx2"/>
                </a:solidFill>
              </a:rPr>
              <a:t>Walliamsa</a:t>
            </a:r>
            <a:r>
              <a:rPr lang="cs-CZ" dirty="0" smtClean="0">
                <a:solidFill>
                  <a:schemeClr val="tx2"/>
                </a:solidFill>
              </a:rPr>
              <a:t>.</a:t>
            </a:r>
          </a:p>
          <a:p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chemeClr val="tx2"/>
                </a:solidFill>
              </a:rPr>
              <a:t>Tato kniha mě zaujala nejen vzhledem a také tím, o co v ní jde.</a:t>
            </a:r>
          </a:p>
          <a:p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chemeClr val="tx2"/>
                </a:solidFill>
              </a:rPr>
              <a:t>Jde o kluka jménem </a:t>
            </a:r>
            <a:r>
              <a:rPr lang="cs-CZ" dirty="0" err="1" smtClean="0">
                <a:solidFill>
                  <a:schemeClr val="tx2"/>
                </a:solidFill>
              </a:rPr>
              <a:t>Joe</a:t>
            </a:r>
            <a:r>
              <a:rPr lang="cs-CZ" dirty="0" smtClean="0">
                <a:solidFill>
                  <a:schemeClr val="tx2"/>
                </a:solidFill>
              </a:rPr>
              <a:t>, je to nejbohatší dvanáctiletý kluk v celé Británii. Má všechno, na co si vzpomene, třeba orangutana jako sluhu.</a:t>
            </a:r>
          </a:p>
          <a:p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chemeClr val="tx2"/>
                </a:solidFill>
              </a:rPr>
              <a:t>Jenže potom mu dochází, že peníze nejsou všechno… 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chemeClr val="tx2"/>
                </a:solidFill>
              </a:rPr>
              <a:t>Je to velice zajímavá kniha, kdybych měla možnost, tak bych si ji přečetla.</a:t>
            </a: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2050" name="Picture 2" descr="Malý miliardář obálka knih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5871" y="2164397"/>
            <a:ext cx="2381250" cy="340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00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kademická literatura 16: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_9411642_TF03431380_TF03431380.potx" id="{FC8ED493-DAFA-4BB0-BAEB-20F759C85AAA}" vid="{D0665444-A03D-43BD-AD0D-D262B007E499}"/>
    </a:ext>
  </a:extLst>
</a:theme>
</file>

<file path=ppt/theme/theme2.xml><?xml version="1.0" encoding="utf-8"?>
<a:theme xmlns:a="http://schemas.openxmlformats.org/drawingml/2006/main" name="Motiv Offic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CDDBB83-77C1-4099-A0AA-289882E745E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4873beb7-5857-4685-be1f-d57550cc96cc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Školní prezentace, návrh s proužky a stuhou (širokoúhlá)</Template>
  <TotalTime>0</TotalTime>
  <Words>188</Words>
  <Application>Microsoft Office PowerPoint</Application>
  <PresentationFormat>Širokoúhlá obrazovka</PresentationFormat>
  <Paragraphs>19</Paragraphs>
  <Slides>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Arial</vt:lpstr>
      <vt:lpstr>Euphemia</vt:lpstr>
      <vt:lpstr>Plantagenet Cherokee</vt:lpstr>
      <vt:lpstr>Wingdings</vt:lpstr>
      <vt:lpstr>Akademická literatura 16:9</vt:lpstr>
      <vt:lpstr>Ďábelská zubařka – kniha, kterou jsem si přečetla   </vt:lpstr>
      <vt:lpstr>Kniha, kterou bych si chtěla přečíst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2023-01-18T07:59:14Z</dcterms:created>
  <dcterms:modified xsi:type="dcterms:W3CDTF">2023-01-20T09:13:14Z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